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474" autoAdjust="0"/>
  </p:normalViewPr>
  <p:slideViewPr>
    <p:cSldViewPr snapToGrid="0">
      <p:cViewPr varScale="1">
        <p:scale>
          <a:sx n="61" d="100"/>
          <a:sy n="61" d="100"/>
        </p:scale>
        <p:origin x="14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92510-C0ED-49B8-95DE-06F46E17BFDB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6B129-1438-405D-857C-BC2FC71E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2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메모리 버튼 게임은 버튼 </a:t>
            </a:r>
            <a:r>
              <a:rPr lang="en-US" altLang="ko-KR" dirty="0"/>
              <a:t>4</a:t>
            </a:r>
            <a:r>
              <a:rPr lang="ko-KR" altLang="en-US" dirty="0"/>
              <a:t>개를 기억하여 맞히는 아케이드 퍼즐 게임입니다</a:t>
            </a:r>
            <a:r>
              <a:rPr lang="en-US" altLang="ko-KR" dirty="0"/>
              <a:t>. </a:t>
            </a:r>
            <a:r>
              <a:rPr lang="ko-KR" altLang="en-US" dirty="0"/>
              <a:t>정해진 규칙 내에서 정해진 동작으로 주어진 조건을 완료하는 단순한 게임입니다</a:t>
            </a:r>
            <a:r>
              <a:rPr lang="en-US" altLang="ko-KR" dirty="0"/>
              <a:t>. </a:t>
            </a:r>
            <a:r>
              <a:rPr lang="ko-KR" altLang="en-US" dirty="0"/>
              <a:t>패턴이 순서대로 표시되면</a:t>
            </a:r>
            <a:r>
              <a:rPr lang="en-US" altLang="ko-KR" dirty="0"/>
              <a:t>, [</a:t>
            </a:r>
            <a:r>
              <a:rPr lang="ko-KR" altLang="en-US" dirty="0"/>
              <a:t>버튼</a:t>
            </a:r>
            <a:r>
              <a:rPr lang="en-US" altLang="ko-KR" dirty="0"/>
              <a:t>]</a:t>
            </a:r>
            <a:r>
              <a:rPr lang="ko-KR" altLang="en-US" dirty="0"/>
              <a:t>을 기억하고 있다가 아두이노 조이스틱 </a:t>
            </a:r>
            <a:r>
              <a:rPr lang="ko-KR" altLang="en-US" dirty="0" err="1"/>
              <a:t>실드의</a:t>
            </a:r>
            <a:r>
              <a:rPr lang="ko-KR" altLang="en-US" dirty="0"/>
              <a:t> 버튼을 선택하여 맞히고</a:t>
            </a:r>
            <a:r>
              <a:rPr lang="en-US" altLang="ko-KR" dirty="0"/>
              <a:t>, </a:t>
            </a:r>
            <a:r>
              <a:rPr lang="ko-KR" altLang="en-US" dirty="0"/>
              <a:t>패턴이 틀리면 게임이 종료됩니다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▷ 2</a:t>
            </a:r>
            <a:r>
              <a:rPr lang="ko-KR" altLang="en-US" dirty="0"/>
              <a:t>장</a:t>
            </a:r>
            <a:r>
              <a:rPr lang="en-US" altLang="ko-KR" dirty="0"/>
              <a:t>_</a:t>
            </a:r>
            <a:r>
              <a:rPr lang="ko-KR" altLang="en-US" dirty="0"/>
              <a:t>메모리 버튼 게임 만들기  </a:t>
            </a:r>
          </a:p>
          <a:p>
            <a:r>
              <a:rPr lang="ko-KR" altLang="en-US" dirty="0"/>
              <a:t>    ▶ 블로그 </a:t>
            </a:r>
            <a:r>
              <a:rPr lang="en-US" altLang="ko-KR" dirty="0"/>
              <a:t>: https://blog.naver.com/ronniekim486/223137571229</a:t>
            </a:r>
          </a:p>
          <a:p>
            <a:r>
              <a:rPr lang="en-US" altLang="ko-KR" dirty="0"/>
              <a:t>    ▶ </a:t>
            </a:r>
            <a:r>
              <a:rPr lang="ko-KR" altLang="en-US" dirty="0"/>
              <a:t>유튜브 영상 </a:t>
            </a:r>
            <a:r>
              <a:rPr lang="en-US" altLang="ko-KR" dirty="0"/>
              <a:t>: https://youtu.be/fBVIHf11mxs</a:t>
            </a:r>
          </a:p>
          <a:p>
            <a:endParaRPr lang="en-US" altLang="ko-KR" dirty="0"/>
          </a:p>
          <a:p>
            <a:r>
              <a:rPr lang="en-US" altLang="ko-KR" dirty="0"/>
              <a:t>■ </a:t>
            </a:r>
            <a:r>
              <a:rPr lang="ko-KR" altLang="en-US" dirty="0"/>
              <a:t>네이버 도서</a:t>
            </a:r>
          </a:p>
          <a:p>
            <a:r>
              <a:rPr lang="en-US" altLang="ko-KR" dirty="0"/>
              <a:t>https://search.shopping.naver.com/book/catalog/40705428620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6B129-1438-405D-857C-BC2FC71E01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5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8EE49-6F36-6FFD-8AB3-9FFB4C5A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666C2E-0909-2AE9-13C9-1CDA1B67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8D9E-8ADC-4D46-BD93-7E36183AFDF0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3AC3DD-755F-C860-AC65-88E2ED5A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2C4209-3C10-2A64-5437-925B1C7A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3B8B-1CE5-45AD-8809-92E30DC8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9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B27FA8-B622-758E-EE11-A5F291A7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BA8B7-A879-FDBC-81F1-F42C5D7BD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C1925-87EE-1BEB-C0CD-A8552B682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48D9E-8ADC-4D46-BD93-7E36183AFDF0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AE370-16D7-4E96-A877-9EAD9AC71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1D0BD-80CD-DA99-87E0-6DE6EF1BB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3B8B-1CE5-45AD-8809-92E30DC804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06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audio" Target="../media/audio1.wav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3.wav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9" Type="http://schemas.openxmlformats.org/officeDocument/2006/relationships/audio" Target="../media/audio2.wav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3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audio" Target="../media/audio1.wav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9B38D0-7A83-4481-8AA0-720A2A36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4C37FD-49C2-FBBF-00F3-3AF84F9E37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E14DE3B-8E5B-8BF7-705F-3D0F0872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94A240-AEB3-6978-50CD-BAD62993EA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1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DA8B04-EC69-D5AB-DFF9-B5F54D45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7F2CE-C76A-6996-4E6E-1B0009156E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43B7D1-EFBB-0789-52AA-66725831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1EBBA-D76A-47F8-8B65-198080F00E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CB3050B-9368-0931-D453-B699F458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D504B-7BC9-0B04-4E8A-EF14C271E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3682B1-8176-E0C3-A9A7-592C61BC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4E5BD6-AE45-F660-9C89-22764F997F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05AB33A-541D-3800-0476-865C53EB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10912-5D1B-DCD9-FE54-C82ADE970C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AE4F00-76FB-4621-CC85-308268D6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BB6AB4-B182-21FA-E934-96E72B41A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02A3DA2-9135-684D-B7E3-3E498B8E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623FC5-75F3-9644-1E5E-BBA9A28E56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8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5266CA3-4F89-6B8A-E6A0-B92FB53F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E6E345-413A-F8CF-B62F-1B656974DA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B5689E-160B-E039-EE4F-007DD41B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EAA773-0195-C0AB-4949-CAB1B6F4E1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30617"/>
      </p:ext>
    </p:ext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D701079-8494-616E-5A22-2CF0DE6E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FC2860-4A8C-194A-0181-35656D1F53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21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7861B2-ACE8-E4B7-BEB5-0A7D4129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FB7DF-CDFD-3472-B338-21D821392B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6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F10F42-93F6-62A0-5998-E698A107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08795D-E472-93DF-66DE-022F0DA82A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16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1E452E6-F834-C276-C5BD-CC85399A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54594A-7625-0477-5815-71A6DEC3EB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1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3F2D60-C703-A653-5396-62C55E50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47C98A-B44C-4EE9-B742-0B271078B1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000">
        <p159:morph option="byObject"/>
      </p:transition>
    </mc:Choice>
    <mc:Fallback xmlns="">
      <p:transition spd="slow" advTm="19000">
        <p:fade/>
        <p:sndAc>
          <p:stSnd>
            <p:snd r:embed="rId5" name="086_팝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813C36C-2076-3A26-A574-2EB1AAB6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6FF4EB-3E29-2122-A62B-03825208B5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E255AD7-A367-F2D0-3252-3ACC0DB7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59898-EB93-081A-FCE1-7329181C49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2E0288D-E093-B22E-04FC-28CC259A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E81AC2-983A-EEC3-5F52-E1BC3C1940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2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32618C-5014-2365-7D2F-90C83E3E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0EB08E-E1B2-B7C2-12C2-5A4BDD77F5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3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DBEA4B-C4CB-FD33-41E1-FD5EDA59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EC97F7-FA18-F78F-EAAC-F20A93B93F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5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D477230-F9AA-18C5-2252-3457C3ED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C00B0-73E5-A5D8-EA25-F9523267F1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63794"/>
      </p:ext>
    </p:ext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2B280F-6A40-0117-C41D-DAF6B45B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7DAD90-FA0D-B24F-1A08-713E71BBA2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6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58692A-9EC6-E939-4F6C-068DA038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242DB5-7568-EF7B-B30C-800C13623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8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  <p:sndAc>
          <p:stSnd>
            <p:snd r:embed="rId5" name="086_팝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5C52667-24AF-E7B4-AC8C-FEFFEB4A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8E8478-FF92-6A04-C46B-08E6BDC0E6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1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  <p:sndAc>
          <p:stSnd>
            <p:snd r:embed="rId5" name="086_팝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9513DA8-CFAE-C53F-3B49-D659C791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879805-86FD-A817-FD3F-45D7209735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2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  <p:sndAc>
          <p:stSnd>
            <p:snd r:embed="rId7" name="086_팝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9AB178-94E3-CA42-F046-4286FA24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79B38F-A2BC-9136-3796-CA68743BB4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3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EA04E6-467E-744B-3DFD-CE13E45F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755ED6-DA2A-F4CD-1291-5554C75799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87AD15-D9AE-CF5C-C077-BEF8D2EA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94A591-BA06-B8FC-B227-1EF54FF460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1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D9468E9-1BA8-F217-F150-DD78F6C7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E90CFD-A119-37A4-E6E9-E50F8241F5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5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0FA82A-6955-7BDF-53A8-93B99C26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CECA68-B7C6-BCDD-71A7-AEF43FD05E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7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6C59FA-03A7-C1EE-A96D-EC55311D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3E7536-54B8-3427-38C6-9D3750631F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78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1CC019-C281-02A4-5EE6-F016E96D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D7F60D-B3C6-5ECE-BEA1-A64F1C8568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79844"/>
      </p:ext>
    </p:extLst>
  </p:cSld>
  <p:clrMapOvr>
    <a:masterClrMapping/>
  </p:clrMapOvr>
  <p:transition spd="slow" advTm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5E96AC-7CC8-4812-88BF-A1402E00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04284-A444-997E-9102-A0C5A8B831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6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화면전화소리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964A7EA-D891-73B8-FBBD-B8139155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C864E-475E-7744-7544-CB1491870F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1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1EE961-224C-B2E5-61EE-637CD8B4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14E53C-2CDF-2CB2-173D-8CBAC70B2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>
        <p:sndAc>
          <p:stSnd>
            <p:snd r:embed="rId9" name="뾰로롱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756ECC-ACCE-5C5F-5E71-12B7DE91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DB231E-C076-BAB5-975F-205C12F3C0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29216"/>
      </p:ext>
    </p:extLst>
  </p:cSld>
  <p:clrMapOvr>
    <a:masterClrMapping/>
  </p:clrMapOvr>
  <p:transition spd="slow" advTm="0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773A21-8A25-BC01-CB1D-6CA37B7A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C92C2-A875-3377-A004-36DAB0BE03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086_팝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73C236-5C61-B44D-F10E-C9845D49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0D5AE7-9204-2FC4-2698-329F406AA0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1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5" name="화면전화소리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4897C21-72BD-BDE0-32A5-0D4684EA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FAA8DC-B1AF-EF12-05EC-DE3FCEEA4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  <p:sndAc>
          <p:stSnd>
            <p:snd r:embed="rId3" name="뾰로롱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8BE772-14BF-A666-1E51-ACE3F678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D09B3C-4F3C-0EE3-4B76-0FA69B8F8D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0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  <p:sndAc>
          <p:stSnd>
            <p:snd r:embed="rId7" name="086_팝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8B887B-690E-5F42-8F16-B2BB333C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B7AD5A-B50E-1D95-DABD-F16644F9F9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4C33751-2F07-6603-F727-85F3ED85F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55104-3FB8-2AC8-059F-79FBF5164A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6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23CEC97-AF8E-B82B-7126-8426B0E6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4455F8-86B6-9ED2-923F-1CFFFD245A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D2EA15A-9D29-BCB4-5B7D-BB0C9265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889A93-AD24-53BF-DA23-73F2B48431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7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와이드스크린</PresentationFormat>
  <Paragraphs>9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Ronniekim</dc:creator>
  <cp:lastModifiedBy>Ronniekim</cp:lastModifiedBy>
  <cp:revision>3</cp:revision>
  <dcterms:created xsi:type="dcterms:W3CDTF">2023-07-28T22:37:06Z</dcterms:created>
  <dcterms:modified xsi:type="dcterms:W3CDTF">2023-07-29T00:54:02Z</dcterms:modified>
</cp:coreProperties>
</file>